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4100493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2436086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86569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486270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2590526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259257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109267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74568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1906871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3617077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067299-3F33-4F2C-839F-81527ACA35EE}" type="datetimeFigureOut">
              <a:rPr lang="en-US" smtClean="0"/>
              <a:t>10/4/2022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6230E1-A99C-4E91-8547-918810208DBA}" type="slidenum">
              <a:rPr lang="en-US" smtClean="0"/>
              <a:t>‹#›</a:t>
            </a:fld>
            <a:endParaRPr lang="en-US" dirty="0"/>
          </a:p>
        </p:txBody>
      </p:sp>
    </p:spTree>
    <p:extLst>
      <p:ext uri="{BB962C8B-B14F-4D97-AF65-F5344CB8AC3E}">
        <p14:creationId xmlns:p14="http://schemas.microsoft.com/office/powerpoint/2010/main" val="379023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67299-3F33-4F2C-839F-81527ACA35EE}" type="datetimeFigureOut">
              <a:rPr lang="en-US" smtClean="0"/>
              <a:t>10/4/2022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230E1-A99C-4E91-8547-918810208DBA}" type="slidenum">
              <a:rPr lang="en-US" smtClean="0"/>
              <a:t>‹#›</a:t>
            </a:fld>
            <a:endParaRPr lang="en-US" dirty="0"/>
          </a:p>
        </p:txBody>
      </p:sp>
    </p:spTree>
    <p:extLst>
      <p:ext uri="{BB962C8B-B14F-4D97-AF65-F5344CB8AC3E}">
        <p14:creationId xmlns:p14="http://schemas.microsoft.com/office/powerpoint/2010/main" val="3839056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mailto:lawyerjp1@yahoo.com"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4"/>
          <p:cNvSpPr>
            <a:spLocks noGrp="1"/>
          </p:cNvSpPr>
          <p:nvPr>
            <p:ph sz="half" idx="1"/>
          </p:nvPr>
        </p:nvSpPr>
        <p:spPr>
          <a:xfrm>
            <a:off x="4131397" y="73457"/>
            <a:ext cx="3706812" cy="6719888"/>
          </a:xfrm>
        </p:spPr>
        <p:txBody>
          <a:bodyPr>
            <a:normAutofit fontScale="25000" lnSpcReduction="20000"/>
          </a:bodyPr>
          <a:lstStyle/>
          <a:p>
            <a:pPr marL="0" indent="0" algn="ctr">
              <a:buNone/>
            </a:pPr>
            <a:r>
              <a:rPr lang="en-US" sz="5000" b="1" dirty="0" smtClean="0"/>
              <a:t/>
            </a:r>
            <a:br>
              <a:rPr lang="en-US" sz="5000" b="1" dirty="0" smtClean="0"/>
            </a:br>
            <a:r>
              <a:rPr lang="en-US" sz="8000" b="1" dirty="0" smtClean="0"/>
              <a:t>4”x8</a:t>
            </a:r>
            <a:r>
              <a:rPr lang="en-US" sz="8000" b="1" dirty="0"/>
              <a:t>” Brick:  $100 </a:t>
            </a:r>
            <a:r>
              <a:rPr lang="en-US" sz="8000" b="1" dirty="0" smtClean="0"/>
              <a:t>donation</a:t>
            </a:r>
            <a:endParaRPr lang="en-US" sz="4400" dirty="0"/>
          </a:p>
          <a:p>
            <a:pPr marL="0" indent="0" algn="ctr">
              <a:buNone/>
            </a:pPr>
            <a:r>
              <a:rPr lang="en-US" sz="6400" dirty="0" smtClean="0"/>
              <a:t>Payable </a:t>
            </a:r>
            <a:r>
              <a:rPr lang="en-US" sz="6400" dirty="0"/>
              <a:t>to</a:t>
            </a:r>
            <a:r>
              <a:rPr lang="en-US" sz="6400" dirty="0" smtClean="0"/>
              <a:t>:</a:t>
            </a:r>
          </a:p>
          <a:p>
            <a:pPr marL="0" indent="0" algn="ctr">
              <a:buNone/>
            </a:pPr>
            <a:r>
              <a:rPr lang="en-US" sz="6400" dirty="0" smtClean="0"/>
              <a:t>Cardington Community Food Pantry</a:t>
            </a:r>
            <a:r>
              <a:rPr lang="en-US" sz="6400" dirty="0"/>
              <a:t/>
            </a:r>
            <a:br>
              <a:rPr lang="en-US" sz="6400" dirty="0"/>
            </a:br>
            <a:r>
              <a:rPr lang="en-US" sz="6400" dirty="0" smtClean="0"/>
              <a:t>PO Box 168</a:t>
            </a:r>
            <a:br>
              <a:rPr lang="en-US" sz="6400" dirty="0" smtClean="0"/>
            </a:br>
            <a:r>
              <a:rPr lang="en-US" sz="6400" dirty="0" smtClean="0"/>
              <a:t>Cardington, Ohio 43315</a:t>
            </a:r>
          </a:p>
          <a:p>
            <a:pPr marL="0" indent="0" algn="ctr">
              <a:buNone/>
            </a:pPr>
            <a:r>
              <a:rPr lang="en-US" sz="6400" dirty="0" smtClean="0"/>
              <a:t>Please mail to above address with donation </a:t>
            </a:r>
            <a:r>
              <a:rPr lang="en-US" sz="6400" smtClean="0"/>
              <a:t>by </a:t>
            </a:r>
            <a:r>
              <a:rPr lang="en-US" sz="6400" b="1" smtClean="0"/>
              <a:t>December 31, </a:t>
            </a:r>
            <a:r>
              <a:rPr lang="en-US" sz="6400" b="1" dirty="0" smtClean="0"/>
              <a:t>2022</a:t>
            </a:r>
            <a:r>
              <a:rPr lang="en-US" sz="6400" dirty="0" smtClean="0"/>
              <a:t>.</a:t>
            </a:r>
            <a:br>
              <a:rPr lang="en-US" sz="6400" dirty="0" smtClean="0"/>
            </a:br>
            <a:r>
              <a:rPr lang="en-US" sz="6400" dirty="0" smtClean="0"/>
              <a:t/>
            </a:r>
            <a:br>
              <a:rPr lang="en-US" sz="6400" dirty="0" smtClean="0"/>
            </a:br>
            <a:r>
              <a:rPr lang="en-US" sz="6400" dirty="0" smtClean="0"/>
              <a:t>Donations can also be made via PayPal by scanning QR code. Please indicate payment is for Brick Fund Raiser. Return this form to the above address with your engraving information by </a:t>
            </a:r>
            <a:r>
              <a:rPr lang="en-US" sz="6400" b="1" dirty="0" smtClean="0"/>
              <a:t>Dec 31, 2022</a:t>
            </a:r>
            <a:r>
              <a:rPr lang="en-US" sz="6400" dirty="0" smtClean="0"/>
              <a:t>.</a:t>
            </a:r>
          </a:p>
          <a:p>
            <a:pPr marL="0" indent="0" algn="ctr">
              <a:buNone/>
            </a:pPr>
            <a:endParaRPr lang="en-US" sz="6400" dirty="0" smtClean="0"/>
          </a:p>
          <a:p>
            <a:pPr marL="0" indent="0" algn="ctr">
              <a:buNone/>
            </a:pPr>
            <a:endParaRPr lang="en-US" sz="6400" dirty="0"/>
          </a:p>
          <a:p>
            <a:pPr marL="0" indent="0" algn="ctr">
              <a:buNone/>
            </a:pPr>
            <a:endParaRPr lang="en-US" sz="6400" dirty="0" smtClean="0"/>
          </a:p>
          <a:p>
            <a:pPr marL="0" indent="0" algn="ctr">
              <a:buNone/>
            </a:pPr>
            <a:endParaRPr lang="en-US" sz="4400" dirty="0"/>
          </a:p>
          <a:p>
            <a:pPr marL="0" indent="0">
              <a:buNone/>
            </a:pPr>
            <a:r>
              <a:rPr lang="en-US" sz="5600" dirty="0"/>
              <a:t>Purchaser Name: </a:t>
            </a:r>
            <a:endParaRPr lang="en-US" sz="5600" dirty="0" smtClean="0"/>
          </a:p>
          <a:p>
            <a:pPr marL="0" indent="0">
              <a:buNone/>
            </a:pPr>
            <a:r>
              <a:rPr lang="en-US" sz="5600" dirty="0"/>
              <a:t/>
            </a:r>
            <a:br>
              <a:rPr lang="en-US" sz="5600" dirty="0"/>
            </a:br>
            <a:r>
              <a:rPr lang="en-US" sz="5600" dirty="0"/>
              <a:t/>
            </a:r>
            <a:br>
              <a:rPr lang="en-US" sz="5600" dirty="0"/>
            </a:br>
            <a:r>
              <a:rPr lang="en-US" sz="5600" dirty="0" smtClean="0"/>
              <a:t>_______________________________________</a:t>
            </a:r>
            <a:br>
              <a:rPr lang="en-US" sz="5600" dirty="0" smtClean="0"/>
            </a:br>
            <a:endParaRPr lang="en-US" sz="5600" dirty="0" smtClean="0"/>
          </a:p>
          <a:p>
            <a:pPr marL="0" indent="0">
              <a:buNone/>
            </a:pPr>
            <a:r>
              <a:rPr lang="en-US" sz="5600" dirty="0" smtClean="0"/>
              <a:t>Phone</a:t>
            </a:r>
            <a:r>
              <a:rPr lang="en-US" sz="5600" dirty="0"/>
              <a:t>: </a:t>
            </a:r>
            <a:r>
              <a:rPr lang="en-US" sz="5600" dirty="0" smtClean="0"/>
              <a:t/>
            </a:r>
            <a:br>
              <a:rPr lang="en-US" sz="5600" dirty="0" smtClean="0"/>
            </a:br>
            <a:endParaRPr lang="en-US" sz="5600" dirty="0" smtClean="0"/>
          </a:p>
          <a:p>
            <a:pPr marL="0" indent="0">
              <a:buNone/>
            </a:pPr>
            <a:r>
              <a:rPr lang="en-US" sz="5600" dirty="0" smtClean="0"/>
              <a:t>_______________________________________</a:t>
            </a:r>
            <a:endParaRPr lang="en-US" sz="5600" dirty="0"/>
          </a:p>
          <a:p>
            <a:pPr marL="0" indent="0">
              <a:buNone/>
            </a:pPr>
            <a:endParaRPr lang="en-US" sz="5600" dirty="0" smtClean="0"/>
          </a:p>
          <a:p>
            <a:pPr marL="0" indent="0">
              <a:buNone/>
            </a:pPr>
            <a:r>
              <a:rPr lang="en-US" sz="5600" dirty="0" smtClean="0"/>
              <a:t>Email</a:t>
            </a:r>
            <a:r>
              <a:rPr lang="en-US" sz="5600" dirty="0"/>
              <a:t>: </a:t>
            </a:r>
            <a:r>
              <a:rPr lang="en-US" sz="5600" dirty="0" smtClean="0"/>
              <a:t/>
            </a:r>
            <a:br>
              <a:rPr lang="en-US" sz="5600" dirty="0" smtClean="0"/>
            </a:br>
            <a:r>
              <a:rPr lang="en-US" sz="5600" dirty="0" smtClean="0"/>
              <a:t/>
            </a:r>
            <a:br>
              <a:rPr lang="en-US" sz="5600" dirty="0" smtClean="0"/>
            </a:br>
            <a:r>
              <a:rPr lang="en-US" sz="5600" dirty="0" smtClean="0"/>
              <a:t/>
            </a:r>
            <a:br>
              <a:rPr lang="en-US" sz="5600" dirty="0" smtClean="0"/>
            </a:br>
            <a:r>
              <a:rPr lang="en-US" sz="5600" dirty="0" smtClean="0"/>
              <a:t>_______________________________________</a:t>
            </a:r>
          </a:p>
          <a:p>
            <a:pPr marL="0" indent="0">
              <a:buNone/>
            </a:pPr>
            <a:endParaRPr lang="en-US" sz="9600" dirty="0" smtClean="0"/>
          </a:p>
          <a:p>
            <a:pPr marL="0" indent="0">
              <a:buNone/>
            </a:pPr>
            <a:r>
              <a:rPr lang="en-US" sz="4000" dirty="0" smtClean="0"/>
              <a:t/>
            </a:r>
            <a:br>
              <a:rPr lang="en-US" sz="4000" dirty="0" smtClean="0"/>
            </a:br>
            <a:endParaRPr lang="en-US" sz="4000" dirty="0" smtClean="0"/>
          </a:p>
          <a:p>
            <a:pPr marL="0" indent="0">
              <a:buNone/>
            </a:pPr>
            <a:endParaRPr lang="en-US" dirty="0"/>
          </a:p>
          <a:p>
            <a:pPr marL="0" indent="0">
              <a:buNone/>
            </a:pPr>
            <a:endParaRPr lang="en-US" dirty="0" smtClean="0"/>
          </a:p>
        </p:txBody>
      </p:sp>
      <p:pic>
        <p:nvPicPr>
          <p:cNvPr id="12" name="Content Placeholder 11"/>
          <p:cNvPicPr>
            <a:picLocks noGrp="1"/>
          </p:cNvPicPr>
          <p:nvPr>
            <p:ph sz="half" idx="1"/>
          </p:nvPr>
        </p:nvPicPr>
        <p:blipFill>
          <a:blip r:embed="rId2"/>
          <a:stretch>
            <a:fillRect/>
          </a:stretch>
        </p:blipFill>
        <p:spPr>
          <a:xfrm>
            <a:off x="268649" y="197355"/>
            <a:ext cx="3571875" cy="1409700"/>
          </a:xfrm>
          <a:prstGeom prst="rect">
            <a:avLst/>
          </a:prstGeom>
        </p:spPr>
      </p:pic>
      <p:sp>
        <p:nvSpPr>
          <p:cNvPr id="13" name="Rectangle 12"/>
          <p:cNvSpPr/>
          <p:nvPr/>
        </p:nvSpPr>
        <p:spPr>
          <a:xfrm>
            <a:off x="207457" y="6064126"/>
            <a:ext cx="3633067" cy="282513"/>
          </a:xfrm>
          <a:prstGeom prst="rect">
            <a:avLst/>
          </a:prstGeom>
        </p:spPr>
        <p:txBody>
          <a:bodyPr wrap="square">
            <a:spAutoFit/>
          </a:bodyPr>
          <a:lstStyle/>
          <a:p>
            <a:pPr marL="6350" marR="8890" indent="-6350">
              <a:lnSpc>
                <a:spcPct val="103000"/>
              </a:lnSpc>
              <a:spcBef>
                <a:spcPts val="0"/>
              </a:spcBef>
              <a:spcAft>
                <a:spcPts val="20"/>
              </a:spcAft>
            </a:pPr>
            <a:r>
              <a:rPr lang="en-US" sz="1200" dirty="0">
                <a:solidFill>
                  <a:srgbClr val="000000"/>
                </a:solidFill>
                <a:latin typeface="Calibri" panose="020F0502020204030204" pitchFamily="34" charset="0"/>
                <a:ea typeface="Calibri" panose="020F0502020204030204" pitchFamily="34" charset="0"/>
              </a:rPr>
              <a:t>Images shown </a:t>
            </a:r>
            <a:r>
              <a:rPr lang="en-US" sz="1200" dirty="0" smtClean="0">
                <a:solidFill>
                  <a:srgbClr val="000000"/>
                </a:solidFill>
                <a:latin typeface="Calibri" panose="020F0502020204030204" pitchFamily="34" charset="0"/>
                <a:ea typeface="Calibri" panose="020F0502020204030204" pitchFamily="34" charset="0"/>
              </a:rPr>
              <a:t>above </a:t>
            </a:r>
            <a:r>
              <a:rPr lang="en-US" sz="1200" dirty="0">
                <a:solidFill>
                  <a:srgbClr val="000000"/>
                </a:solidFill>
                <a:latin typeface="Calibri" panose="020F0502020204030204" pitchFamily="34" charset="0"/>
                <a:ea typeface="Calibri" panose="020F0502020204030204" pitchFamily="34" charset="0"/>
              </a:rPr>
              <a:t>are for example only.</a:t>
            </a:r>
          </a:p>
        </p:txBody>
      </p:sp>
      <p:grpSp>
        <p:nvGrpSpPr>
          <p:cNvPr id="16" name="Group 15"/>
          <p:cNvGrpSpPr/>
          <p:nvPr/>
        </p:nvGrpSpPr>
        <p:grpSpPr>
          <a:xfrm>
            <a:off x="738957" y="4629896"/>
            <a:ext cx="2213148" cy="1379366"/>
            <a:chOff x="539288" y="4558296"/>
            <a:chExt cx="2766420" cy="1724198"/>
          </a:xfrm>
        </p:grpSpPr>
        <p:pic>
          <p:nvPicPr>
            <p:cNvPr id="14" name="Picture 13"/>
            <p:cNvPicPr/>
            <p:nvPr/>
          </p:nvPicPr>
          <p:blipFill>
            <a:blip r:embed="rId3"/>
            <a:stretch>
              <a:fillRect/>
            </a:stretch>
          </p:blipFill>
          <p:spPr>
            <a:xfrm>
              <a:off x="539288" y="4558296"/>
              <a:ext cx="1673860" cy="805180"/>
            </a:xfrm>
            <a:prstGeom prst="rect">
              <a:avLst/>
            </a:prstGeom>
          </p:spPr>
        </p:pic>
        <p:pic>
          <p:nvPicPr>
            <p:cNvPr id="15" name="Picture 14"/>
            <p:cNvPicPr/>
            <p:nvPr/>
          </p:nvPicPr>
          <p:blipFill>
            <a:blip r:embed="rId4"/>
            <a:stretch>
              <a:fillRect/>
            </a:stretch>
          </p:blipFill>
          <p:spPr>
            <a:xfrm>
              <a:off x="1702333" y="5352854"/>
              <a:ext cx="1603375" cy="929640"/>
            </a:xfrm>
            <a:prstGeom prst="rect">
              <a:avLst/>
            </a:prstGeom>
          </p:spPr>
        </p:pic>
      </p:grpSp>
      <p:sp>
        <p:nvSpPr>
          <p:cNvPr id="17" name="Content Placeholder 4"/>
          <p:cNvSpPr>
            <a:spLocks noGrp="1"/>
          </p:cNvSpPr>
          <p:nvPr>
            <p:ph sz="half" idx="1"/>
          </p:nvPr>
        </p:nvSpPr>
        <p:spPr>
          <a:xfrm>
            <a:off x="8200015" y="73457"/>
            <a:ext cx="3706812" cy="6719888"/>
          </a:xfrm>
        </p:spPr>
        <p:txBody>
          <a:bodyPr>
            <a:normAutofit fontScale="25000" lnSpcReduction="20000"/>
          </a:bodyPr>
          <a:lstStyle/>
          <a:p>
            <a:pPr marL="0" indent="0" algn="ctr">
              <a:buNone/>
            </a:pPr>
            <a:r>
              <a:rPr lang="en-US" sz="3400" b="1" dirty="0" smtClean="0"/>
              <a:t/>
            </a:r>
            <a:br>
              <a:rPr lang="en-US" sz="3400" b="1" dirty="0" smtClean="0"/>
            </a:br>
            <a:r>
              <a:rPr lang="en-US" sz="8000" b="1" dirty="0" smtClean="0"/>
              <a:t>Information to be Engraved</a:t>
            </a:r>
            <a:endParaRPr lang="en-US" sz="8000" b="1" dirty="0"/>
          </a:p>
          <a:p>
            <a:pPr marL="0" indent="0">
              <a:buNone/>
            </a:pPr>
            <a:r>
              <a:rPr lang="en-US" sz="6400" dirty="0"/>
              <a:t> </a:t>
            </a:r>
          </a:p>
          <a:p>
            <a:pPr marL="0" indent="0" algn="ctr">
              <a:buNone/>
            </a:pPr>
            <a:r>
              <a:rPr lang="en-US" sz="6400" dirty="0" smtClean="0"/>
              <a:t>3 lines of text allowed</a:t>
            </a:r>
            <a:r>
              <a:rPr lang="en-US" sz="6400" dirty="0"/>
              <a:t> </a:t>
            </a:r>
            <a:r>
              <a:rPr lang="en-US" sz="6400" dirty="0" smtClean="0"/>
              <a:t>​with 20 characters per line (spaces and punctuation count). Upper and lower case letters allowed. Engraved text will be centered on brick.</a:t>
            </a:r>
          </a:p>
          <a:p>
            <a:pPr marL="0" indent="0" algn="ctr">
              <a:buNone/>
            </a:pPr>
            <a:endParaRPr lang="en-US" sz="6400" dirty="0"/>
          </a:p>
          <a:p>
            <a:pPr marL="0" indent="0">
              <a:buNone/>
            </a:pPr>
            <a:r>
              <a:rPr lang="en-US" sz="6400" dirty="0" smtClean="0"/>
              <a:t>PLEASE PRINT CLEARLY:</a:t>
            </a:r>
            <a:endParaRPr lang="en-US" sz="6400" dirty="0"/>
          </a:p>
          <a:p>
            <a:pPr marL="0" indent="0">
              <a:buNone/>
            </a:pPr>
            <a:r>
              <a:rPr lang="en-US" sz="6400" dirty="0"/>
              <a:t/>
            </a:r>
            <a:br>
              <a:rPr lang="en-US" sz="6400" dirty="0"/>
            </a:br>
            <a:r>
              <a:rPr lang="en-US" sz="6400" b="1" dirty="0"/>
              <a:t/>
            </a:r>
            <a:br>
              <a:rPr lang="en-US" sz="6400" b="1" dirty="0"/>
            </a:br>
            <a:r>
              <a:rPr lang="en-US" sz="7600" b="1" dirty="0"/>
              <a:t>_ _ _ _ _ _ _ _ _ _ _ _ _ _ _ _ _ _ _ </a:t>
            </a:r>
            <a:r>
              <a:rPr lang="en-US" sz="7600" b="1" dirty="0" smtClean="0"/>
              <a:t>_</a:t>
            </a:r>
          </a:p>
          <a:p>
            <a:pPr marL="0" indent="0">
              <a:buNone/>
            </a:pPr>
            <a:endParaRPr lang="en-US" sz="7600" b="1" dirty="0"/>
          </a:p>
          <a:p>
            <a:pPr marL="0" indent="0">
              <a:buNone/>
            </a:pPr>
            <a:endParaRPr lang="en-US" sz="7600" b="1" dirty="0" smtClean="0"/>
          </a:p>
          <a:p>
            <a:pPr marL="0" indent="0">
              <a:buNone/>
            </a:pPr>
            <a:r>
              <a:rPr lang="en-US" sz="7600" b="1" dirty="0" smtClean="0"/>
              <a:t>_ </a:t>
            </a:r>
            <a:r>
              <a:rPr lang="en-US" sz="7600" b="1" dirty="0"/>
              <a:t>_ _ _ _ _ _ _ _ _ _ _ _ _ _ _ _ _ _ </a:t>
            </a:r>
            <a:r>
              <a:rPr lang="en-US" sz="7600" b="1" dirty="0" smtClean="0"/>
              <a:t>_</a:t>
            </a:r>
          </a:p>
          <a:p>
            <a:pPr marL="0" indent="0">
              <a:buNone/>
            </a:pPr>
            <a:r>
              <a:rPr lang="en-US" sz="7600" b="1" dirty="0"/>
              <a:t/>
            </a:r>
            <a:br>
              <a:rPr lang="en-US" sz="7600" b="1" dirty="0"/>
            </a:br>
            <a:endParaRPr lang="en-US" sz="7600" b="1" dirty="0" smtClean="0"/>
          </a:p>
          <a:p>
            <a:pPr marL="0" indent="0">
              <a:buNone/>
            </a:pPr>
            <a:r>
              <a:rPr lang="en-US" sz="7600" b="1" dirty="0" smtClean="0"/>
              <a:t>_ </a:t>
            </a:r>
            <a:r>
              <a:rPr lang="en-US" sz="7600" b="1" dirty="0"/>
              <a:t>_ _ _ _ _ _ _ _ _ _ _ _ _ _ _ _ _ _ _</a:t>
            </a:r>
            <a:r>
              <a:rPr lang="en-US" sz="7200" b="1" dirty="0" smtClean="0"/>
              <a:t/>
            </a:r>
            <a:br>
              <a:rPr lang="en-US" sz="7200" b="1" dirty="0" smtClean="0"/>
            </a:br>
            <a:endParaRPr lang="en-US" sz="7200" b="1" dirty="0" smtClean="0"/>
          </a:p>
          <a:p>
            <a:pPr marL="0" indent="0">
              <a:buNone/>
            </a:pPr>
            <a:r>
              <a:rPr lang="en-US" sz="6400" dirty="0"/>
              <a:t/>
            </a:r>
            <a:br>
              <a:rPr lang="en-US" sz="6400" dirty="0"/>
            </a:br>
            <a:endParaRPr lang="en-US" sz="4800" dirty="0" smtClean="0"/>
          </a:p>
          <a:p>
            <a:pPr marL="0" indent="0">
              <a:buNone/>
            </a:pPr>
            <a:r>
              <a:rPr lang="en-US" sz="4800" dirty="0" smtClean="0"/>
              <a:t/>
            </a:r>
            <a:br>
              <a:rPr lang="en-US" sz="4800" dirty="0" smtClean="0"/>
            </a:br>
            <a:r>
              <a:rPr lang="en-US" sz="4800" dirty="0" smtClean="0"/>
              <a:t>Cardington Community Food Pantry Board reserves the right to review all engravings and revise as needed prior to placing final brick orders.</a:t>
            </a:r>
            <a:endParaRPr lang="en-US" sz="4800" dirty="0"/>
          </a:p>
          <a:p>
            <a:pPr marL="0" indent="0">
              <a:buNone/>
            </a:pPr>
            <a:r>
              <a:rPr lang="en-US" sz="4800" dirty="0"/>
              <a:t>Contact: John Lawyer</a:t>
            </a:r>
          </a:p>
          <a:p>
            <a:pPr lvl="1"/>
            <a:r>
              <a:rPr lang="en-US" sz="4400" dirty="0"/>
              <a:t>Cell/text: 419-210-6781</a:t>
            </a:r>
          </a:p>
          <a:p>
            <a:pPr lvl="1"/>
            <a:r>
              <a:rPr lang="en-US" sz="4400" dirty="0"/>
              <a:t>Email: </a:t>
            </a:r>
            <a:r>
              <a:rPr lang="en-US" sz="4400" dirty="0" smtClean="0">
                <a:hlinkClick r:id="rId5"/>
              </a:rPr>
              <a:t>lawyerjp1@yahoo.com</a:t>
            </a:r>
            <a:endParaRPr lang="en-US" sz="4400" dirty="0" smtClean="0"/>
          </a:p>
          <a:p>
            <a:pPr marL="0" indent="0">
              <a:buNone/>
            </a:pPr>
            <a:r>
              <a:rPr lang="en-US" sz="4800" dirty="0" smtClean="0"/>
              <a:t>Learn more </a:t>
            </a:r>
            <a:r>
              <a:rPr lang="en-US" sz="4800" smtClean="0"/>
              <a:t>at Cardingtonfoodpantry.org</a:t>
            </a:r>
            <a:endParaRPr lang="en-US" sz="4800" dirty="0"/>
          </a:p>
        </p:txBody>
      </p:sp>
      <p:sp>
        <p:nvSpPr>
          <p:cNvPr id="18" name="Rectangle 17"/>
          <p:cNvSpPr/>
          <p:nvPr/>
        </p:nvSpPr>
        <p:spPr>
          <a:xfrm>
            <a:off x="352893" y="1707085"/>
            <a:ext cx="3633067" cy="3241400"/>
          </a:xfrm>
          <a:prstGeom prst="rect">
            <a:avLst/>
          </a:prstGeom>
        </p:spPr>
        <p:txBody>
          <a:bodyPr wrap="square">
            <a:spAutoFit/>
          </a:bodyPr>
          <a:lstStyle/>
          <a:p>
            <a:pPr>
              <a:lnSpc>
                <a:spcPct val="107000"/>
              </a:lnSpc>
            </a:pPr>
            <a:r>
              <a:rPr lang="en-US" b="1" dirty="0" smtClean="0">
                <a:solidFill>
                  <a:srgbClr val="000000"/>
                </a:solidFill>
                <a:effectLst/>
                <a:latin typeface="Calibri" panose="020F0502020204030204" pitchFamily="34" charset="0"/>
                <a:ea typeface="Calibri" panose="020F0502020204030204" pitchFamily="34" charset="0"/>
              </a:rPr>
              <a:t>Laser Engraved Brick Fund Raiser</a:t>
            </a:r>
            <a:endParaRPr lang="en-US" sz="1050" dirty="0">
              <a:solidFill>
                <a:srgbClr val="000000"/>
              </a:solidFill>
              <a:latin typeface="Calibri" panose="020F0502020204030204" pitchFamily="34" charset="0"/>
              <a:ea typeface="Calibri" panose="020F0502020204030204" pitchFamily="34" charset="0"/>
            </a:endParaRPr>
          </a:p>
          <a:p>
            <a:pPr marL="6350" marR="8890" indent="-6350">
              <a:lnSpc>
                <a:spcPct val="103000"/>
              </a:lnSpc>
              <a:spcBef>
                <a:spcPts val="0"/>
              </a:spcBef>
              <a:spcAft>
                <a:spcPts val="20"/>
              </a:spcAft>
            </a:pPr>
            <a:r>
              <a:rPr lang="en-US" sz="1200" dirty="0">
                <a:solidFill>
                  <a:srgbClr val="000000"/>
                </a:solidFill>
                <a:latin typeface="Calibri" panose="020F0502020204030204" pitchFamily="34" charset="0"/>
                <a:ea typeface="Calibri" panose="020F0502020204030204" pitchFamily="34" charset="0"/>
              </a:rPr>
              <a:t> </a:t>
            </a:r>
          </a:p>
          <a:p>
            <a:pPr marL="6350" marR="8890" indent="-6350">
              <a:lnSpc>
                <a:spcPct val="103000"/>
              </a:lnSpc>
              <a:spcBef>
                <a:spcPts val="0"/>
              </a:spcBef>
              <a:spcAft>
                <a:spcPts val="20"/>
              </a:spcAft>
            </a:pPr>
            <a:r>
              <a:rPr lang="en-US" sz="1200" dirty="0">
                <a:solidFill>
                  <a:srgbClr val="000000"/>
                </a:solidFill>
                <a:latin typeface="Calibri" panose="020F0502020204030204" pitchFamily="34" charset="0"/>
                <a:ea typeface="Calibri" panose="020F0502020204030204" pitchFamily="34" charset="0"/>
              </a:rPr>
              <a:t>The Cardington Community Food Pantry is raising funds to </a:t>
            </a:r>
            <a:r>
              <a:rPr lang="en-US" sz="1200" dirty="0" smtClean="0">
                <a:solidFill>
                  <a:srgbClr val="000000"/>
                </a:solidFill>
                <a:latin typeface="Calibri" panose="020F0502020204030204" pitchFamily="34" charset="0"/>
                <a:ea typeface="Calibri" panose="020F0502020204030204" pitchFamily="34" charset="0"/>
              </a:rPr>
              <a:t>renovate a building for its new permanent location of the food pantry.  </a:t>
            </a:r>
            <a:r>
              <a:rPr lang="en-US" sz="1200" dirty="0">
                <a:solidFill>
                  <a:srgbClr val="000000"/>
                </a:solidFill>
                <a:latin typeface="Calibri" panose="020F0502020204030204" pitchFamily="34" charset="0"/>
                <a:ea typeface="Calibri" panose="020F0502020204030204" pitchFamily="34" charset="0"/>
              </a:rPr>
              <a:t>W</a:t>
            </a:r>
            <a:r>
              <a:rPr lang="en-US" sz="1200" smtClean="0">
                <a:solidFill>
                  <a:srgbClr val="000000"/>
                </a:solidFill>
                <a:latin typeface="Calibri" panose="020F0502020204030204" pitchFamily="34" charset="0"/>
                <a:ea typeface="Calibri" panose="020F0502020204030204" pitchFamily="34" charset="0"/>
              </a:rPr>
              <a:t>e </a:t>
            </a:r>
            <a:r>
              <a:rPr lang="en-US" sz="1200" dirty="0">
                <a:solidFill>
                  <a:srgbClr val="000000"/>
                </a:solidFill>
                <a:latin typeface="Calibri" panose="020F0502020204030204" pitchFamily="34" charset="0"/>
                <a:ea typeface="Calibri" panose="020F0502020204030204" pitchFamily="34" charset="0"/>
              </a:rPr>
              <a:t>plan to create a landscaped front entry way in appreciation of all the community support and donations we’ve received over time. This entry will display laser-engraved bricks that you </a:t>
            </a:r>
            <a:r>
              <a:rPr lang="en-US" sz="1200" dirty="0" smtClean="0">
                <a:solidFill>
                  <a:srgbClr val="000000"/>
                </a:solidFill>
                <a:latin typeface="Calibri" panose="020F0502020204030204" pitchFamily="34" charset="0"/>
                <a:ea typeface="Calibri" panose="020F0502020204030204" pitchFamily="34" charset="0"/>
              </a:rPr>
              <a:t>can personalize. For example you can memorialize </a:t>
            </a:r>
            <a:r>
              <a:rPr lang="en-US" sz="1200" dirty="0">
                <a:solidFill>
                  <a:srgbClr val="000000"/>
                </a:solidFill>
                <a:latin typeface="Calibri" panose="020F0502020204030204" pitchFamily="34" charset="0"/>
                <a:ea typeface="Calibri" panose="020F0502020204030204" pitchFamily="34" charset="0"/>
              </a:rPr>
              <a:t>or share in honor of a loved </a:t>
            </a:r>
            <a:r>
              <a:rPr lang="en-US" sz="1200" dirty="0" smtClean="0">
                <a:solidFill>
                  <a:srgbClr val="000000"/>
                </a:solidFill>
                <a:latin typeface="Calibri" panose="020F0502020204030204" pitchFamily="34" charset="0"/>
                <a:ea typeface="Calibri" panose="020F0502020204030204" pitchFamily="34" charset="0"/>
              </a:rPr>
              <a:t>one or an organization or you can engrave with your favorite Bible verse. Be creative!</a:t>
            </a:r>
          </a:p>
          <a:p>
            <a:pPr marL="6350" marR="8890" indent="-6350">
              <a:lnSpc>
                <a:spcPct val="103000"/>
              </a:lnSpc>
              <a:spcBef>
                <a:spcPts val="0"/>
              </a:spcBef>
              <a:spcAft>
                <a:spcPts val="20"/>
              </a:spcAft>
            </a:pPr>
            <a:endParaRPr lang="en-US" sz="1200" dirty="0">
              <a:solidFill>
                <a:srgbClr val="000000"/>
              </a:solidFill>
              <a:latin typeface="Calibri" panose="020F0502020204030204" pitchFamily="34" charset="0"/>
              <a:ea typeface="Calibri" panose="020F0502020204030204" pitchFamily="34" charset="0"/>
            </a:endParaRPr>
          </a:p>
          <a:p>
            <a:pPr marL="6350" marR="8890" indent="-6350">
              <a:lnSpc>
                <a:spcPct val="103000"/>
              </a:lnSpc>
              <a:spcAft>
                <a:spcPts val="20"/>
              </a:spcAft>
            </a:pPr>
            <a:r>
              <a:rPr lang="en-US" sz="1200" b="1" dirty="0" smtClean="0">
                <a:solidFill>
                  <a:srgbClr val="000000"/>
                </a:solidFill>
                <a:latin typeface="Calibri" panose="020F0502020204030204" pitchFamily="34" charset="0"/>
                <a:ea typeface="Calibri" panose="020F0502020204030204" pitchFamily="34" charset="0"/>
              </a:rPr>
              <a:t>THANK YOU FOR YOUR SUPPORT!</a:t>
            </a:r>
            <a:endParaRPr lang="en-US" sz="1000" dirty="0" smtClean="0">
              <a:solidFill>
                <a:srgbClr val="000000"/>
              </a:solidFill>
              <a:latin typeface="Calibri" panose="020F0502020204030204" pitchFamily="34" charset="0"/>
              <a:ea typeface="Calibri" panose="020F0502020204030204" pitchFamily="34" charset="0"/>
            </a:endParaRPr>
          </a:p>
          <a:p>
            <a:pPr marL="6350" marR="8890" indent="-6350">
              <a:lnSpc>
                <a:spcPct val="103000"/>
              </a:lnSpc>
              <a:spcBef>
                <a:spcPts val="0"/>
              </a:spcBef>
              <a:spcAft>
                <a:spcPts val="20"/>
              </a:spcAft>
            </a:pPr>
            <a:endParaRPr lang="en-US" sz="1200" dirty="0">
              <a:solidFill>
                <a:srgbClr val="000000"/>
              </a:solidFill>
              <a:latin typeface="Calibri" panose="020F0502020204030204" pitchFamily="34" charset="0"/>
              <a:ea typeface="Calibri" panose="020F0502020204030204" pitchFamily="34" charset="0"/>
            </a:endParaRPr>
          </a:p>
          <a:p>
            <a:pPr marL="6350" marR="8890" indent="-6350">
              <a:lnSpc>
                <a:spcPct val="103000"/>
              </a:lnSpc>
              <a:spcBef>
                <a:spcPts val="0"/>
              </a:spcBef>
              <a:spcAft>
                <a:spcPts val="20"/>
              </a:spcAft>
            </a:pPr>
            <a:endParaRPr lang="en-US" sz="1200" dirty="0">
              <a:solidFill>
                <a:srgbClr val="000000"/>
              </a:solidFill>
              <a:latin typeface="Calibri" panose="020F0502020204030204" pitchFamily="34" charset="0"/>
              <a:ea typeface="Calibri" panose="020F0502020204030204" pitchFamily="34" charset="0"/>
            </a:endParaRPr>
          </a:p>
          <a:p>
            <a:pPr marL="6350" marR="8890" indent="-6350">
              <a:lnSpc>
                <a:spcPct val="103000"/>
              </a:lnSpc>
              <a:spcBef>
                <a:spcPts val="0"/>
              </a:spcBef>
              <a:spcAft>
                <a:spcPts val="20"/>
              </a:spcAft>
            </a:pPr>
            <a:r>
              <a:rPr lang="en-US" sz="1200" dirty="0">
                <a:solidFill>
                  <a:srgbClr val="000000"/>
                </a:solidFill>
                <a:latin typeface="Calibri" panose="020F0502020204030204" pitchFamily="34" charset="0"/>
                <a:ea typeface="Calibri" panose="020F0502020204030204" pitchFamily="34" charset="0"/>
              </a:rPr>
              <a:t> </a:t>
            </a: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18681" y="3012777"/>
            <a:ext cx="841248" cy="841248"/>
          </a:xfrm>
          <a:prstGeom prst="rect">
            <a:avLst/>
          </a:prstGeom>
        </p:spPr>
      </p:pic>
    </p:spTree>
    <p:extLst>
      <p:ext uri="{BB962C8B-B14F-4D97-AF65-F5344CB8AC3E}">
        <p14:creationId xmlns:p14="http://schemas.microsoft.com/office/powerpoint/2010/main" val="1735397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13</Words>
  <Application>Microsoft Office PowerPoint</Application>
  <PresentationFormat>Custom</PresentationFormat>
  <Paragraphs>42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Oracle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Devra Phillips</dc:creator>
  <cp:lastModifiedBy>devrarick</cp:lastModifiedBy>
  <cp:revision>20</cp:revision>
  <dcterms:created xsi:type="dcterms:W3CDTF">2021-12-29T18:11:29Z</dcterms:created>
  <dcterms:modified xsi:type="dcterms:W3CDTF">2022-10-04T13:25:18Z</dcterms:modified>
</cp:coreProperties>
</file>